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ClickUp Alternatives for Agenc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2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gency Workflow Challen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oss-client home view saves hours per producer per wee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tainer burn-down should be a dashboard, not a month-end recovery exerci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uest seats with role boundaries beat parallel project cop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a tool that absorbs multi-client context, retainer accounting, and client-facing exposure — three problems other PM categories don't fac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ampaign Collabor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oofing in-tool saves a tool-switching loop; proofing in a dedicated app catches more issu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intain templates quarterly or they become obstac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lendar fidelity matters less than calendar us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usable briefs, embedded proofing, and a calendar view the team actually keeps current are the three features that pay for themselv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ent Management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uest seats and read-only client port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randed or white-labeled client vie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lient request intake fo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lient portals are a trust feature — guest pricing, white-labelling, and form intake decide whether the tool scales with your client rost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oductivity Automation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ole auto-assignment per project type saves the kickoff hou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lack notifications belong on milestones, not status fli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curring retainer templates must be updated, not just instantia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gency automation pays back fastest on role assignment, milestone notifications, and retainer rhythms — invest there before fancier rul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Platforms for Agenc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: proven cross-functional agency stand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.com: visual client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tion: client-facing wiki + internal tas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eamwork: built specifically for client servi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wins on cross-functional reach, Monday on visual dashboards, Notion on wiki fusion, Teamwork on client-services-native — pick by which agency pain dominat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Agency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is the most common agency PM tool above ten seats in this 2026 buyer scenari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eamwork wins on agency-native features but requires direct vendor pricing engag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Pro at $19 per seat per month annual is the most common retainer-agency t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agency pain to tool strength — cross-functional, visual, doc-fusion, or client-services-native cover most decision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agency-clickup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2026-06-11T15:19:12Z</dcterms:created>
  <dcterms:modified xsi:type="dcterms:W3CDTF">2026-06-11T15:19:12Z</dcterms:modified>
  <dc:title>Best ClickUp Alternatives for Agencies and Marketing Teams</dc:title>
  <dc:description>Compare agency-friendly ClickUp alternatives — client portals, retainer templates, asset proofing, and billable-hour workflows for 2026 marketing agencies.</dc:description>
  <dc:subject>ClickUp Alternatives for Agencies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