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CLICKUP 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ClickUp Alternatives for Agile Project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Mara Ellison, Managing Editor · 24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Agile Workflow Bas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Name the agile flavour before choosing the too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ap last month\'s work to sprints — if half didn\'t fit, reconsider scru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oles can share bodies under twelve people, not abov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ick agile flavour first, tool second — scrum on top of a kanban reality just produces ceremony with no payoff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Scrum and Sprint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ick one estimation unit and stick with it for six cycles before judg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Use planning poker for the first three sprints regardless of too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Hide velocity from anyone outside the team — it is not a KP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stimation and velocity ergonomics matter more than feature counts — pick the scrum tools your engineers will actually open during planning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eam Collaboration Syste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aily standup board layou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tro templates inside the too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Blocking and dependency visualiz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gile collaboration tools earn their keep by shortening ceremonies — if the meeting is longer in the tool than on a whiteboard, the tool is wrong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Agile Reporting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ycle time forecasts beat velocity forecasts after six cycl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ange-based dates earn stakeholder trust faster than single-date estimat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Jargon-stripped stakeholder views prevent quarterly defending of the metho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gile reporting works when team metrics and stakeholder views are separated — same data, different translatio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Best Agile Productivity Platfor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Jira: full agile feature set, steep learning curv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Linear: opinionated agile for software tea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hortcut: the middle ground between Jira and Linea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sana: agile-lite for mixed-discipline tea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Linear for cycle-based software work, Shortcut for Jira-light scrum, Jira for full ceremony, Asana when agile is one workflow among many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FAQ: Agile ClickUp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Linear suits cycle-based teams; Shortcut and Jira suit sprint-based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lickUp\'s sprint features work, but most engineering teams find the configuration overhead higher than dedicated agile tool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"Easiest for non-scrum teams" usually means Asana, not Line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atch the agile method first, then choose the tool — the tool decisions resolve themselves once the method is honest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ttps://clickalternatives.net/agile-clickup-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ClickUp Alternatives may earn a commission if a reader signs up after clicking an affiliate link. Coverage is based on vendor documentation, pricing checks, and editorial evaluation criteria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Mara Ellison, Managing Editor</dc:creator>
  <cp:lastModifiedBy>Unknown Creator</cp:lastModifiedBy>
  <dcterms:created xsi:type="dcterms:W3CDTF">2026-06-11T15:19:12Z</dcterms:created>
  <dcterms:modified xsi:type="dcterms:W3CDTF">2026-06-11T15:19:12Z</dcterms:modified>
  <dc:title>Best ClickUp Alternatives for Agile Project Management</dc:title>
  <dc:description>Compare agile ClickUp alternatives — scrum boards, sprint planning, velocity charts, and burndown reporting from Jira to Linear for engineering teams in 2026.</dc:description>
  <dc:subject>ClickUp Alternatives for Agile Project Management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