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CLICKUP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Best ClickUp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Mara Ellison, Managing Editor · 21.04.20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clickalternatives.net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ClickUp Alternatives may earn a commission if a reader signs up after clicking an affiliate link. Coverage is based on vendor documentation, pricing checks, and editorial evaluation criteria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hy Users Look for ClickUp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loat-driven churn: tools that ship one new feature per quarter, not fi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ricing predictability: published tiers all the way through enterpri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erformance under load: keyboard-first navigation, instant view switch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orkspace simplicity: fewer surfaces to maintain after the build spri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st ClickUp churn in 2026 traces back to a single trigger: a Business Plus renewal that forces a question the team had been avoiding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Comparison Table: Top ClickUp Alternatives at a Gl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ana — alignment-first, weaker on dev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nday.com — visual flexibility, watch the seat math past 25 us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otion — docs plus tasks, but database performance degrades at sca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inear — engineering speed, opinionated to the point of inflexibility for non-dev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rello — fastest onboarding, ceiling appears around 15 us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Jira — agile depth, configuration overhead remains real in 2026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ow We Evaluated These ClickUp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ricing — 25 perc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Feature depth — 30 perc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earning curve — 25 perc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upport and migration — 20 perc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eighting depth slightly above pricing reflects the reality that most ClickUp migrations fail on missing features, not on cost overrun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Key Features to Compa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Hierarchy: Linear flat, Asana up to 5, Notion deep-but-ra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Views: Asana and Monday broadest; Linear deliberately tigh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utomation: Monday Pro 25,000/mo; ClickUp Business 5,000/m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I: bundled credits (Monday) vs. add-on (ClickUp Brain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ricing transparency: Trello Enterprise published; most others quot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For automation-heavy teams the value math now favours Monday Pro at \$19 over ClickUp Business at \$12, because the action cap is five times large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Best Productivity Tools for Te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ana — best for alignment and cross-functional plann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nday — best for visual workflow ownership by op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otion — best for docs-led teams and small startup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rello — best for teams that only used ClickUp boar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tch the alternative to the ClickUp problem you actually have — alignment, visual workflow, docs, or board-only kanban — rather than the alternative your network picked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orkflow Automation Platfor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ight automation: Asana Rules at $10.99, predictable and well-document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Heavy automation: Monday Pro at $19, 25,000 actions month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ross-tool glue: Zapier or Make on top of a cheaper PM ti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atabase-shaped work: Airtable Team or Business as the whole workspa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udit your automation count quarterly — most teams run 30 percent more rules than they actually need, and rule sprawl is the silent reason automation tier upgrades feel mandatory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ow to Choose the Right Alternati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rite the must-have feature li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liminate candidates that fail any must-ha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lot with the team that complained loude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un a hard cutover, not a dual-r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lan for migration to take twice as long as advertis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equence beats selection: map features first, pilot with sceptics, and accept that migration takes twice as long as any vendor importer promises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FAQ: ClickUp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check pricing before purcha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tch the tool to the team workflo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lot with one active project before migrating the whole workspa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reat FAQ guidance as a shortlist aid, not a substitute for vendor verificatio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Mara Ellison, Managing Editor</dc:creator>
  <cp:lastModifiedBy>Unknown Creator</cp:lastModifiedBy>
  <dcterms:created xsi:type="dcterms:W3CDTF">2026-06-11T15:19:10Z</dcterms:created>
  <dcterms:modified xsi:type="dcterms:W3CDTF">2026-06-11T15:19:10Z</dcterms:modified>
  <dc:title>Best ClickUp Alternatives for Teams and Productivity in 2026</dc:title>
  <dc:description>Discover the best ClickUp alternatives for workflow management, task tracking, and automation — compared by pricing, AI features, and team-size fit for 2026.</dc:description>
  <dc:subject>Best ClickUp Alternatives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