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ClickUp Alternatives With Autom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0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utomation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— fast, single-tool, counts against tool quo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Zapier — polished UI, widest app library, simple linear fl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ke.com — visual canvas, multi-step orchestration, more cost-efficient at high volu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mation earns its place when a workflow runs ten times a week or more; below that threshold it adds debt the team eventually inheri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mart Rules and Trigg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ventory the team's recurring manual workflows before evaluating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each workflow to the simplest trigger pattern that handles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serve Make.com or Zapier for the workflows that cross more than two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ocument every active automation in a shared spreadsheet — institutional memory matt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tus changes, time-based triggers, and branching rules cover ninety percent of real workflows — pick the tool whose builder handles the third category cleanl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ductivity Optimiz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-prioritization — Monday Pro and ClickUp Business tie for bread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load balancing — Asana Advanced has the cleanest UI; none auto-rebal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mart recurring — ClickUp Business is broadest; Airtable wins on edge ca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oductivity optimization layers separate good automation tools from great ones — judge the workload view and recurring skip-logic before signing the licenc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utomation for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artment-level vs. workspace-level ru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diting and rolling back broken autom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st models: per-run vs. unlimi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overnance — scoping, audit logs, and the cost model — matters more than headline recipe count when buying automation for teams above twenty staff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Automation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Pro — strongest native automation builder; 25,000 actions/mon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Rules — predictable and documented; tier-boun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ke.com — visual canvas; best for cross-tool, multi-ste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rtable Team — database-shaped automation; powerful and configur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Zapier — widest app library; polished UI; simple fl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by trigger geography: native tools for single-tool workflows, Make.com for multi-tool complex orchestration, Zapier for breadth, Airtable for unusual data model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Automation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epest trigger library — Monday Pro at $19 per se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tool automation — Make.com for complex flows; Zapier for bread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coverage — Starter at $10.99 covers most ClickUp use ca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tabase-shaped automation — Airtable Team at $20 per se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right automation tool is the one whose builder the operations lead will actually maintain six months from now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clickup-alternatives-autom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2026-06-11T15:19:14Z</dcterms:created>
  <dcterms:modified xsi:type="dcterms:W3CDTF">2026-06-11T15:19:14Z</dcterms:modified>
  <dc:title>ClickUp Alternatives With Advanced Automation Features</dc:title>
  <dc:description>Discover ClickUp alternatives with advanced automation, native rules, trigger-action builders, AI features, and Zapier or Make integration depth.</dc:description>
  <dc:subject>ClickUp Alternatives With Automation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