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op ClickUp Alternatives Compa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25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eature Comparison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ortfolio-led: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isual-led: Mond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ocs-led: No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gineering-led: Line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verage-led: ClickU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ach head-to-head has a clean winner once you fix the operating model; the muddle comes from buying for every function at on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icing and Scal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ree tier limits across the top alternativ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er-seat pricing curves at 10, 50, 200 us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terprise pricing reality vs. published r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headline number is the start of the conversation; free-tier shape and 50-user curve matter more than the per-seat stick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oductivity and Collabor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ocs depth: Notion > ClickUp > Asana / Monday / Linear.]]>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al-time editing fidelity: Notion = ClickUp Docs > others.]]>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ent thread persistence: Linear strongest as audit tra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tion leads on docs, Linear on comment discipline; ClickUp covers both broadly without leading eith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Automation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ighest verified AI credit ceiling: Monday Enterprise at 20,000 / mon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ighest verified automation run ceiling: ClickUp Enterprise at 250,000 / mon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leanest engineering automation: Linear with GitHub and CI hoo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automation depth to where your work actually lives; the highest ceiling rarely wins if you only use a tenth of i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ich Platform I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Under 10 seats: Monday Basic or ClickUp Unlimi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gineering: Linear Bas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rketing: Monday P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terprise: Asana Enterprise or Wrike Busin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y with ClickUp: when breadth in one contract matters mo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by function and size first; revisit the headline price only after the operating model is fixe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Comparing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check pricing before purcha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tool to the team work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lot with one active project before migrating the whol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at FAQ guidance as a shortlist aid, not a substitute for vendor verificatio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clickup-alternatives-compa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2026-06-11T15:19:11Z</dcterms:created>
  <dcterms:modified xsi:type="dcterms:W3CDTF">2026-06-11T15:19:11Z</dcterms:modified>
  <dc:title>Top ClickUp Alternatives Compared Side by Side</dc:title>
  <dc:description>Compare top ClickUp alternatives side by side by pricing curves, automation depth, AI features, migration fit, and use case versus major rivals.</dc:description>
  <dc:subject>Top ClickUp Alternatives Compared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