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ClickUp Alternatives Review and Evaluation Framewor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20.02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clickup-alternatives-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Overview of To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instream all-rounders: Asana, Monday, N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oftware-team picks: Linear, Heig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mplicity-first picks: Trello, Basecam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lf-hosted picks: Plane, Focal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st teams need two of these tools, not one; choose the primary by operating model, the secondary by gap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omparison Table: Side-by-Side Spec She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cing, free tier, and per-seat rates compa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eature coverage matrix across the top 12 alternati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rengths and weaknesses per platform in one r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deal team-size column for each alternat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single table is enough to triage; the deeper decision usually rests on two columns: free-tier shape and best-fit audien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We Evaluated These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ven scenarios: sprint planning, marketing launch, executive review, onboarding, hiring, incidents, OK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leven equal-weighted criteria covering setup, daily UX, and dep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on-team-profile calibration backing the 2026 weigh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qual-weight scoring keeps the comparison honest; teams should reweight against their own daily and quarterly us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eature Comparison Breakdow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: portfolio modelling, goal alignment, mature workflows for cross-functional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: visual flexibility, dashboard depth, strongest AI credit ceiling at Enterpr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: docs-first PM, database flexibility, best wiki experience in the short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: keyboard-first speed, engineering-focused cycles, sub-200ms sear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eight: chat-style daily PM, fast Cmd+K palette, strong mobile experi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: simplest serious Kanban, $5 entry, calm onboard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nd Productivity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time tracking: Monday Pro, ClickUp Busin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OKR depth: Asana Goals strongest, Monday templates seco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tegration breadth: Asana, Monday, ClickUp top; Notion catching up; Linear deep but narr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me tracking and OKRs are where the supporting capabilities decide the daily winner; do not buy on integration counts alon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icing and Scal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heapest entry: Trello Standard at $5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weet spot for small teams: ClickUp Unlimited $7 or Monday Basic $9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d-market sweet spot: Monday Pro $19 or Asana Advanced $24.99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lf-hosted: Plane and Focalboard, priced on infrastructure rather than sea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entry-to-mid-market band is where most decisions are made; enterprise reality almost never matches the published numb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inal Verdict and Recommend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: best portfolio and goal alignment among the verified pi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: best engineering speed at $10 per seat per 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: best visual flexibility from $9 Basic to $19 P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: best docs-and-PM combination at $10 Pl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 and Basecamp: cleanest simplicity-first pi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: not the fastest tool for daily issue work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ClickUp Alternatives Re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heck pricing before purch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tool to the team work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lot with one active project before migrating the whol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at FAQ guidance as a shortlist aid, not a substitute for vendor verific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2026-06-11T15:19:11Z</dcterms:created>
  <dcterms:modified xsi:type="dcterms:W3CDTF">2026-06-11T15:19:11Z</dcterms:modified>
  <dc:title>Best ClickUp Alternatives Review for 2026</dc:title>
  <dc:description>Read an editorial review of the best ClickUp alternatives, comparing workflow, productivity, collaboration, pricing, and team-fit signals for 2026.</dc:description>
  <dc:subject>ClickUp Alternatives Review and Evaluation Framework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