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LICKUP 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Enterprise ClickUp Alternatives for Workflow Governanc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Mara Ellison, Managing Editor · 13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Enterprise Workflow Challen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5,000-user rollouts test workspace hierarchy, not feature bread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dmin-vs-team flexibility tension defines six-month adoptio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ature security certifications cut procurement timelines materially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nterprise selection is procurement-led — security posture, hierarchy modelling, and admin-team balance matter more than feature count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Cross-Team Collaboration Fea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ortfolio rollups are the executive surface — pick the UI execs will open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OKR ownership lives in one tool only — choose PM or HR/strategy, not both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Program managers need one cross-project view, not five drill-dow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ross-team features make or break enterprise rollouts past 200 users — portfolios, OKRs, and program views earn their place over generic project tracking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Security and Permis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SO, SAML, and SCIM provisioning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Granular role-based access control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udit logs and compliance certification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SO, SCIM, RBAC, audit logs, and current SOC 2 are gating items — confirm tier-by-tier before procurement, not after demos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Reporting and Analytics System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xecutive dashboards must read in under two minutes — that is the bar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ustom reports should match the team\'s analytical habit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BI export fidelity varies — RFP it, do not feature-checklist i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Reporting separates enterprise tools from team tools — executive dashboards, custom reports, and BI export are equally important as project feature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Best Enterprise Productivity Too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Enterprise: strong portfolio and OKR featur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Monday Enterprise: visual customization at scal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martsheet: spreadsheet-native enterprise PM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Wrike: proven in regulated industrie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Asana for cross-functional reach, Monday for visual scale, Smartsheet for spreadsheet-native ops, Wrike for regulated industries — pick by governance fit, not demo polish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FAQ: Enterprise ClickUp Alternativ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SO and SCIM are tier-gated across all four — confirm the specific tier in writ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SOC 2 Type II is baseline; HIPAA and FedRAMP are tier- and vendor-specific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Enterprise pricing is custom on Asana, Monday, Smartsheet, Wrike\'s Pinnacle and Apex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•  Confirm SSO/SCIM tier in writing, request current SOC 2 reports, and model BI export fidelity before procurement close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891B2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07181B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891B2">
                    <a:alpha val="100000"/>
                  </a:srgbClr>
                </a:solidFill>
                <a:latin typeface="Calibri"/>
              </a:rPr>
              <a:t><![CDATA[https://clickalternatives.net/enterprise-clickup-alternativ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1636C">
                    <a:alpha val="100000"/>
                  </a:srgbClr>
                </a:solidFill>
                <a:latin typeface="Calibri"/>
              </a:rPr>
              <a:t><![CDATA[ClickUp Alternatives may earn a commission if a reader signs up after clicking an affiliate link. Coverage is based on vendor documentation, pricing checks, and editorial evaluation criteria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Mara Ellison, Managing Editor</dc:creator>
  <cp:lastModifiedBy>Unknown Creator</cp:lastModifiedBy>
  <dcterms:created xsi:type="dcterms:W3CDTF">2026-06-11T15:19:13Z</dcterms:created>
  <dcterms:modified xsi:type="dcterms:W3CDTF">2026-06-11T15:19:13Z</dcterms:modified>
  <dc:title>Enterprise ClickUp Alternatives for Workflow Management</dc:title>
  <dc:description>Explore enterprise ClickUp alternatives with advanced reporting, SSO/SAML security, and automation — Asana, Monday, Smartsheet, and Wrike compared in 2026.</dc:description>
  <dc:subject>Enterprise ClickUp Alternatives for Workflow Governance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